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57" r:id="rId4"/>
    <p:sldId id="265" r:id="rId5"/>
    <p:sldId id="264" r:id="rId6"/>
    <p:sldId id="259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hyperlink" Target="https://google.org/impactchallenge/disabilitie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3163" y="-988700"/>
            <a:ext cx="3785473" cy="4015542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 smtClean="0"/>
              <a:t>Tech Fit Strategies for </a:t>
            </a:r>
            <a:r>
              <a:rPr lang="en-US" sz="6600" b="1" dirty="0" smtClean="0">
                <a:solidFill>
                  <a:srgbClr val="FFC000"/>
                </a:solidFill>
              </a:rPr>
              <a:t>21</a:t>
            </a:r>
            <a:r>
              <a:rPr lang="en-US" sz="3600" b="1" baseline="30000" dirty="0" smtClean="0"/>
              <a:t>st</a:t>
            </a:r>
            <a:r>
              <a:rPr lang="en-US" sz="3600" b="1" dirty="0" smtClean="0"/>
              <a:t> Century 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519" y="5355493"/>
            <a:ext cx="8058027" cy="520373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Presented by Katherine Carol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601" y="890587"/>
            <a:ext cx="2466975" cy="3700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95" y="890587"/>
            <a:ext cx="3636233" cy="4272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89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3" y="853249"/>
            <a:ext cx="2466975" cy="37004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36" y="1043354"/>
            <a:ext cx="8102991" cy="457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3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613" y="2333902"/>
            <a:ext cx="9629776" cy="3255264"/>
          </a:xfrm>
        </p:spPr>
        <p:txBody>
          <a:bodyPr/>
          <a:lstStyle/>
          <a:p>
            <a:r>
              <a:rPr lang="en-US" dirty="0" smtClean="0"/>
              <a:t>Preparing for the </a:t>
            </a:r>
            <a:r>
              <a:rPr lang="en-US" b="1" dirty="0" smtClean="0">
                <a:solidFill>
                  <a:srgbClr val="FFC000"/>
                </a:solidFill>
              </a:rPr>
              <a:t>world as it </a:t>
            </a:r>
            <a:r>
              <a:rPr lang="en-US" dirty="0" smtClean="0"/>
              <a:t>is…not as it was.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657659"/>
            <a:ext cx="3048000" cy="5756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925" y="4168"/>
            <a:ext cx="3205162" cy="37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7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613" y="2333902"/>
            <a:ext cx="9629776" cy="3255264"/>
          </a:xfrm>
        </p:spPr>
        <p:txBody>
          <a:bodyPr/>
          <a:lstStyle/>
          <a:p>
            <a:r>
              <a:rPr lang="en-US" sz="3600" dirty="0" smtClean="0">
                <a:hlinkClick r:id="rId4"/>
              </a:rPr>
              <a:t>/</a:t>
            </a:r>
            <a:endParaRPr lang="en-US" sz="3600" dirty="0"/>
          </a:p>
        </p:txBody>
      </p:sp>
      <p:pic>
        <p:nvPicPr>
          <p:cNvPr id="3" name="coff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613" y="1046295"/>
            <a:ext cx="8259766" cy="4542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613" y="6120575"/>
            <a:ext cx="7047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Resource Mapping. 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891" y="750497"/>
            <a:ext cx="2953109" cy="537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1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983" y="2770910"/>
            <a:ext cx="8908472" cy="3075708"/>
          </a:xfr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</a:rPr>
              <a:t>Run her business.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</a:rPr>
              <a:t>Set her schedule.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</a:rPr>
              <a:t>Interview and hire her staff.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</a:rPr>
              <a:t>Train her staff.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</a:rPr>
              <a:t>Text her friends and families using Siri and Talk Chat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3" y="853249"/>
            <a:ext cx="2466975" cy="370046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3" y="853250"/>
            <a:ext cx="8288066" cy="1917660"/>
          </a:xfrm>
        </p:spPr>
        <p:txBody>
          <a:bodyPr/>
          <a:lstStyle/>
          <a:p>
            <a:r>
              <a:rPr lang="en-US" dirty="0" smtClean="0"/>
              <a:t>Mikelle uses her technology to:</a:t>
            </a:r>
            <a:endParaRPr lang="en-US" dirty="0"/>
          </a:p>
        </p:txBody>
      </p:sp>
      <p:pic>
        <p:nvPicPr>
          <p:cNvPr id="1026" name="Picture 2" descr="https://lh3.googleusercontent.com/x9rHu3tSITKFYIGMsMNrX6M5CThxXoAc9kI6uwmjVDTSAueOpqhM_BssiBsjrPjoJJs9cLHoMBa0g5N0qxjj5jEa_IBJZuzO0Ij6Ca_ZSmdVEqHif68TBmL_fAhvuEkRt8qMnxWCkhLOtGQJXz_yUUR1d9x0ZgQopTyhMyenyBXDMHjEmcTCMcekyklpiPUeOqRZ4Y0_-laayfpuFS468MquAb0Goz1LNLYgfrX2qdSI3ZwIDL7RbJ80H4KNxvtMMpASBVDvaYDTCQDsbkc1AvsRDZQJvgtIMdRKsJ2iU7Zsju4X4XLkIesYcoL2kEt1Me6Cf9G7p5QzUv-W_vCJbrzt8lozOCuA0ZpWldBzpmJh_TlZHO1jwC-uy01pJbDTaDjfCkq6wik6Xvr8elWilSze1PlT4kSNkmGqPLUzqjKqwIflCHcj_x6vUy-FEJXCFGIu8QAI79Jz8CwX68c3cJbSOFGNYUu13oLl91Uep0q99yRR53nFe_fkg_u5S5TFQYbi7GG1rWouVq7bsyzErEUTH_HgYx76sLTX9c_5Q0PzufbbNaVMA7ARLzFlZDj1z1ZEf0Hx677Y2ZHoRdRaC89NUpUPtFPJ1M-E-x4=w1177-h662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36" y="1108364"/>
            <a:ext cx="3560831" cy="2549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4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66083"/>
            <a:ext cx="10944225" cy="3255264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err="1" smtClean="0">
                <a:solidFill>
                  <a:srgbClr val="FFC000"/>
                </a:solidFill>
              </a:rPr>
              <a:t>Pictello</a:t>
            </a:r>
            <a:r>
              <a:rPr lang="en-US" dirty="0" smtClean="0">
                <a:solidFill>
                  <a:srgbClr val="FFC000"/>
                </a:solidFill>
              </a:rPr>
              <a:t> App</a:t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013" y="1285875"/>
            <a:ext cx="2947987" cy="44434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71488" y="1066800"/>
            <a:ext cx="8159894" cy="47269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925782" y="1801091"/>
            <a:ext cx="5721927" cy="114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37" y="915657"/>
            <a:ext cx="3222725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19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488" y="2538451"/>
            <a:ext cx="7143750" cy="3255264"/>
          </a:xfrm>
        </p:spPr>
        <p:txBody>
          <a:bodyPr/>
          <a:lstStyle/>
          <a:p>
            <a:r>
              <a:rPr lang="en-US" dirty="0" smtClean="0"/>
              <a:t>Apps and Application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3" y="853249"/>
            <a:ext cx="2466975" cy="3700463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0740" y="1105600"/>
            <a:ext cx="2410680" cy="3802065"/>
          </a:xfrm>
          <a:prstGeom prst="rect">
            <a:avLst/>
          </a:prstGeom>
        </p:spPr>
      </p:pic>
      <p:pic>
        <p:nvPicPr>
          <p:cNvPr id="7" name="VID_20160607_16343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6657" y="1122799"/>
            <a:ext cx="2434689" cy="37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9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3216</TotalTime>
  <Words>62</Words>
  <Application>Microsoft Office PowerPoint</Application>
  <PresentationFormat>Widescreen</PresentationFormat>
  <Paragraphs>13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Corbel</vt:lpstr>
      <vt:lpstr>Wingdings 2</vt:lpstr>
      <vt:lpstr>Frame</vt:lpstr>
      <vt:lpstr>Tech Fit Strategies for 21st Century  </vt:lpstr>
      <vt:lpstr>PowerPoint Presentation</vt:lpstr>
      <vt:lpstr>Preparing for the world as it is…not as it was.</vt:lpstr>
      <vt:lpstr>/</vt:lpstr>
      <vt:lpstr>Mikelle uses her technology to:</vt:lpstr>
      <vt:lpstr>  Pictello App </vt:lpstr>
      <vt:lpstr>Apps and Application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Strategies for 21st Century Inclusion</dc:title>
  <dc:creator>Katherine Carol</dc:creator>
  <cp:lastModifiedBy>Hannah Jenkins</cp:lastModifiedBy>
  <cp:revision>48</cp:revision>
  <dcterms:created xsi:type="dcterms:W3CDTF">2016-06-09T14:16:38Z</dcterms:created>
  <dcterms:modified xsi:type="dcterms:W3CDTF">2019-11-26T17:55:49Z</dcterms:modified>
</cp:coreProperties>
</file>