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63" r:id="rId2"/>
    <p:sldId id="262" r:id="rId3"/>
    <p:sldId id="266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11/26/2019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11/26/2019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11/26/2019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11/26/2019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11/26/2019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kKfIKnHnFsU" TargetMode="Externa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488" y="2538451"/>
            <a:ext cx="7143750" cy="3255264"/>
          </a:xfrm>
        </p:spPr>
        <p:txBody>
          <a:bodyPr/>
          <a:lstStyle/>
          <a:p>
            <a:r>
              <a:rPr lang="en-US" dirty="0" smtClean="0"/>
              <a:t>Apps and Application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473" y="853249"/>
            <a:ext cx="2466975" cy="3700463"/>
          </a:xfrm>
          <a:prstGeom prst="rect">
            <a:avLst/>
          </a:prstGeom>
        </p:spPr>
      </p:pic>
      <p:pic>
        <p:nvPicPr>
          <p:cNvPr id="4" name="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02324" y="1002137"/>
            <a:ext cx="2533321" cy="38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9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488" y="2538451"/>
            <a:ext cx="7143750" cy="3255264"/>
          </a:xfrm>
        </p:spPr>
        <p:txBody>
          <a:bodyPr/>
          <a:lstStyle/>
          <a:p>
            <a:r>
              <a:rPr lang="en-US" sz="3600" dirty="0" smtClean="0"/>
              <a:t>Siri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473" y="853249"/>
            <a:ext cx="2466975" cy="3700463"/>
          </a:xfrm>
          <a:prstGeom prst="rect">
            <a:avLst/>
          </a:prstGeom>
        </p:spPr>
      </p:pic>
      <p:pic>
        <p:nvPicPr>
          <p:cNvPr id="8" name="kKfIKnHnFsU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54656" y="1054579"/>
            <a:ext cx="7388045" cy="415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0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397" y="2006393"/>
            <a:ext cx="8132185" cy="4726915"/>
          </a:xfrm>
        </p:spPr>
        <p:txBody>
          <a:bodyPr/>
          <a:lstStyle/>
          <a:p>
            <a:r>
              <a:rPr lang="en-US" sz="3600" dirty="0" smtClean="0">
                <a:solidFill>
                  <a:srgbClr val="FFC000"/>
                </a:solidFill>
              </a:rPr>
              <a:t>Visual Scheduler</a:t>
            </a:r>
            <a:endParaRPr lang="en-US" sz="3600" dirty="0">
              <a:solidFill>
                <a:srgbClr val="FFC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473" y="853249"/>
            <a:ext cx="2466975" cy="37004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40" y="1307423"/>
            <a:ext cx="7551351" cy="4677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043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3216</TotalTime>
  <Words>6</Words>
  <Application>Microsoft Office PowerPoint</Application>
  <PresentationFormat>Widescreen</PresentationFormat>
  <Paragraphs>3</Paragraphs>
  <Slides>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Corbel</vt:lpstr>
      <vt:lpstr>Wingdings 2</vt:lpstr>
      <vt:lpstr>Frame</vt:lpstr>
      <vt:lpstr>Apps and Application</vt:lpstr>
      <vt:lpstr>Siri</vt:lpstr>
      <vt:lpstr>Visual Scheduler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Strategies for 21st Century Inclusion</dc:title>
  <dc:creator>Katherine Carol</dc:creator>
  <cp:lastModifiedBy>Hannah Jenkins</cp:lastModifiedBy>
  <cp:revision>51</cp:revision>
  <dcterms:created xsi:type="dcterms:W3CDTF">2016-06-09T14:16:38Z</dcterms:created>
  <dcterms:modified xsi:type="dcterms:W3CDTF">2019-11-26T18:06:07Z</dcterms:modified>
</cp:coreProperties>
</file>