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66"/>
  </p:normalViewPr>
  <p:slideViewPr>
    <p:cSldViewPr snapToGrid="0" snapToObjects="1">
      <p:cViewPr varScale="1">
        <p:scale>
          <a:sx n="94" d="100"/>
          <a:sy n="9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B174-6E3B-4F4B-8332-CCF662F3B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3AF34-3C6C-6140-BCA9-9B6140BDC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DB033-E9F7-E84C-AC62-0C991689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CBE8-B2E3-564A-86DE-BD5C7D8E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BF71-16F3-DE48-B4E2-D6F3007C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649F-D68B-2942-A341-CDEF53B7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F05FB-5D46-AE40-BED0-4FF925E61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126A-4DEE-7D46-A27E-6681FC13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EEA0-2E98-3A4F-8E07-5C140A81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DA3A-6A51-2747-8E11-ED08F03F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7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4E706-1C33-CA43-AAD1-0C57CCEDB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140F8-48D9-0F42-9A8B-FF6E69609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B808D-477F-AF4C-9E00-3BE5AF44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3D5BC-243F-7A43-854D-B287D284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12726-55D9-9442-8373-612F709B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709B-3414-A047-BA95-0C4A6D72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B731E-B9F8-F041-8AB7-97FE541DC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49A71-3526-8C4A-903D-1F4DFBA1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DA2C3-F9BE-0041-B5D9-623A40A5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4823E-1E80-994D-AEE1-D3CB5E79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35E8-C387-1C44-9AA6-565B9978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402CA-B814-4C45-B414-44A246A5D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9694-C46B-E849-A245-7FD47201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6CCCE-E00C-F547-A9BC-DBB0C12B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E4B4D-E8AC-6F4B-BC15-27DBB1B7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7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605-4C3D-F94F-823A-33B3BBB8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92972-D98F-D14B-A71A-C0CDD0D22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C2163-2A96-9E40-AD57-501478168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F0EF6-832A-D447-9E57-238D6FB9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5D737-8137-D144-AE1F-D1144CC8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30DD4-FA4E-9840-855F-76036C20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1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158A-B2AE-6048-8EAF-92F6DA78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F8F86-5A3F-A647-AF6A-D6CD28875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A94E5-6DE5-8247-91E1-8F453F10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220E1-70D8-0E4E-BF54-7660AF5AB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F69C05-9C14-7E44-8600-4BAFD00BC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4AF22-B468-B84D-9551-C9FAEF0E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02577-3DBE-5147-A544-DEB3F94A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C3DC1-0533-2640-A81D-59038F7B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0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441F-0A6A-354F-9BF9-F7B946DD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0562E-9AB2-9141-B149-DDCA8071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13D1C-3742-F847-A243-F98C5180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22066-525A-AC45-8451-265BB999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42282-064D-EC42-B88D-13BD9D95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6B5EC-39F3-1347-9008-9DAEBA70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1845B-7D4E-C043-B69B-00D61336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3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4442-0873-0146-9C18-D2F824D4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B01FF-B25F-9F49-ADC7-A64E34D8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CBD8B-1F19-6D4C-874B-C5A19FA70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F81BC-A15F-F843-9615-4AFDC96E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54CC6-8F21-9640-BC65-E0902079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49F30-3B6D-924A-9833-05395CE82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ED41-D58A-AB40-8905-BFC42159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B610E-DD8F-984C-B0FF-488444F96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CA347-3ABE-CF49-9764-3B6E17A6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5033-D2F2-454F-8049-2EAE54F5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E5851-145E-8C45-9F6D-8CD53814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049DB-5048-2441-AD49-70BD2FC2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205F70-09F1-E942-8ACA-7C55EC56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CA963-0008-DC49-A0DE-0F11731FC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D3C-9ED1-B547-BC20-ABC79E1B2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3CDA-DA05-A24C-B1AB-752F1D66F283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16601-D8F5-744C-A6A1-47111B868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FBDE3-BB54-A249-8FB9-617D7D83C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7EB7-A2AD-B840-9138-F486D7E66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7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6D1BC-4008-1641-A777-6F961E233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44921"/>
          </a:xfrm>
        </p:spPr>
        <p:txBody>
          <a:bodyPr/>
          <a:lstStyle/>
          <a:p>
            <a:r>
              <a:rPr lang="en-US" sz="8800" b="1" dirty="0"/>
              <a:t>W</a:t>
            </a:r>
            <a:r>
              <a:rPr lang="en-US" dirty="0"/>
              <a:t>ork </a:t>
            </a:r>
            <a:r>
              <a:rPr lang="en-US" sz="8800" b="1" dirty="0"/>
              <a:t>I</a:t>
            </a:r>
            <a:r>
              <a:rPr lang="en-US" dirty="0"/>
              <a:t>ncentives </a:t>
            </a:r>
            <a:r>
              <a:rPr lang="en-US" sz="8800" b="1" dirty="0"/>
              <a:t>P</a:t>
            </a:r>
            <a:r>
              <a:rPr lang="en-US" dirty="0"/>
              <a:t>lanning &amp; </a:t>
            </a:r>
            <a:r>
              <a:rPr lang="en-US" sz="8800" b="1" dirty="0"/>
              <a:t>A</a:t>
            </a:r>
            <a:r>
              <a:rPr lang="en-US" dirty="0"/>
              <a:t>ssistance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330D9-C2D4-D543-BBA0-1F32E36A9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331"/>
            <a:ext cx="6168788" cy="17700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1A396E-E73D-0E42-9F38-93CDA1C14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788" y="237331"/>
            <a:ext cx="5858491" cy="154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FD49A7-B0D4-0640-BC08-3F9006C58156}"/>
              </a:ext>
            </a:extLst>
          </p:cNvPr>
          <p:cNvSpPr txBox="1"/>
          <p:nvPr/>
        </p:nvSpPr>
        <p:spPr>
          <a:xfrm>
            <a:off x="193266" y="5277535"/>
            <a:ext cx="119987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WIPA provides </a:t>
            </a:r>
            <a:r>
              <a:rPr lang="en-US" sz="3600" b="1" dirty="0"/>
              <a:t>free</a:t>
            </a:r>
            <a:r>
              <a:rPr lang="en-US" sz="3600" dirty="0"/>
              <a:t> help for people who receive Social Security </a:t>
            </a:r>
          </a:p>
          <a:p>
            <a:r>
              <a:rPr lang="en-US" sz="3600" dirty="0"/>
              <a:t>disability benefits and who are working or want to work. </a:t>
            </a:r>
          </a:p>
        </p:txBody>
      </p:sp>
    </p:spTree>
    <p:extLst>
      <p:ext uri="{BB962C8B-B14F-4D97-AF65-F5344CB8AC3E}">
        <p14:creationId xmlns:p14="http://schemas.microsoft.com/office/powerpoint/2010/main" val="165342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370FB-79F4-184B-984E-D4EAC027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64"/>
            <a:ext cx="10515600" cy="595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Do you want to know...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How will work impact my Social Security disability or SSI?</a:t>
            </a:r>
          </a:p>
          <a:p>
            <a:pPr marL="0" indent="0">
              <a:buNone/>
            </a:pPr>
            <a:r>
              <a:rPr lang="en-US" sz="3500" dirty="0"/>
              <a:t>Can I work and keep my Medicaid or Medicare?</a:t>
            </a:r>
          </a:p>
          <a:p>
            <a:pPr marL="0" indent="0">
              <a:buNone/>
            </a:pPr>
            <a:r>
              <a:rPr lang="en-US" sz="3500" dirty="0"/>
              <a:t>How will work change my SNAP, Housing, or Waiver Services?</a:t>
            </a:r>
          </a:p>
          <a:p>
            <a:pPr marL="0" indent="0">
              <a:buNone/>
            </a:pPr>
            <a:r>
              <a:rPr lang="en-US" sz="3500" dirty="0"/>
              <a:t>How do I report my earnings from work?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Stop by the WIPA resource table for more information about WIPA or to sign up for services.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7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 Incentives Planning &amp; Assistance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Incentives Planning &amp; Assistance</dc:title>
  <dc:creator>Microsoft Office User</dc:creator>
  <cp:lastModifiedBy>Microsoft Office User</cp:lastModifiedBy>
  <cp:revision>5</cp:revision>
  <dcterms:created xsi:type="dcterms:W3CDTF">2019-09-22T21:43:04Z</dcterms:created>
  <dcterms:modified xsi:type="dcterms:W3CDTF">2019-09-22T22:20:09Z</dcterms:modified>
</cp:coreProperties>
</file>