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65" r:id="rId5"/>
    <p:sldId id="258" r:id="rId6"/>
    <p:sldId id="266" r:id="rId7"/>
    <p:sldId id="260" r:id="rId8"/>
    <p:sldId id="267" r:id="rId9"/>
    <p:sldId id="262" r:id="rId10"/>
    <p:sldId id="268" r:id="rId11"/>
    <p:sldId id="261" r:id="rId12"/>
    <p:sldId id="269" r:id="rId13"/>
    <p:sldId id="270" r:id="rId14"/>
    <p:sldId id="263" r:id="rId1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n" initials="k" lastIdx="0" clrIdx="0">
    <p:extLst>
      <p:ext uri="{19B8F6BF-5375-455C-9EA6-DF929625EA0E}">
        <p15:presenceInfo xmlns:p15="http://schemas.microsoft.com/office/powerpoint/2012/main" userId="26b4a0ee6bbc8a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069FACA-96BF-4639-B12E-8BF3EEAC8150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7221FC5-0DB4-460B-8D4A-0FAE6DD3C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3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FC5-0DB4-460B-8D4A-0FAE6DD3C4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8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FC5-0DB4-460B-8D4A-0FAE6DD3C4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FC5-0DB4-460B-8D4A-0FAE6DD3C4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77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FC5-0DB4-460B-8D4A-0FAE6DD3C4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41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FC5-0DB4-460B-8D4A-0FAE6DD3C4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51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FC5-0DB4-460B-8D4A-0FAE6DD3C47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3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21FC5-0DB4-460B-8D4A-0FAE6DD3C47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0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D13A-5BBA-43CE-AE78-C319314A4F3E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98D-8262-4E40-BE14-D473706336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4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D13A-5BBA-43CE-AE78-C319314A4F3E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98D-8262-4E40-BE14-D473706336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9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D13A-5BBA-43CE-AE78-C319314A4F3E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98D-8262-4E40-BE14-D473706336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7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D13A-5BBA-43CE-AE78-C319314A4F3E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98D-8262-4E40-BE14-D473706336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D13A-5BBA-43CE-AE78-C319314A4F3E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98D-8262-4E40-BE14-D473706336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D13A-5BBA-43CE-AE78-C319314A4F3E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98D-8262-4E40-BE14-D473706336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D13A-5BBA-43CE-AE78-C319314A4F3E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98D-8262-4E40-BE14-D473706336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1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D13A-5BBA-43CE-AE78-C319314A4F3E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98D-8262-4E40-BE14-D473706336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5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D13A-5BBA-43CE-AE78-C319314A4F3E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98D-8262-4E40-BE14-D473706336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5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D13A-5BBA-43CE-AE78-C319314A4F3E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98D-8262-4E40-BE14-D473706336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D13A-5BBA-43CE-AE78-C319314A4F3E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598D-8262-4E40-BE14-D473706336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0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AD13A-5BBA-43CE-AE78-C319314A4F3E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7598D-8262-4E40-BE14-D473706336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1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10" y="789957"/>
            <a:ext cx="9144000" cy="34404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Families Helping Families at the Crossroads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436" y="5107709"/>
            <a:ext cx="11212946" cy="74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297116"/>
            <a:ext cx="9144000" cy="369332"/>
          </a:xfrm>
          <a:prstGeom prst="rect">
            <a:avLst/>
          </a:prstGeom>
          <a:solidFill>
            <a:srgbClr val="FFEA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839" y="581588"/>
            <a:ext cx="9144000" cy="91291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FHF Crossroads Center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4786" y="2498774"/>
            <a:ext cx="4520079" cy="3736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506022"/>
            <a:ext cx="9144000" cy="369332"/>
          </a:xfrm>
          <a:prstGeom prst="rect">
            <a:avLst/>
          </a:prstGeom>
          <a:solidFill>
            <a:srgbClr val="FFEA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7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FHF Crossroads Center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5600" y="1690688"/>
            <a:ext cx="9144000" cy="369332"/>
          </a:xfrm>
          <a:prstGeom prst="rect">
            <a:avLst/>
          </a:prstGeom>
          <a:solidFill>
            <a:srgbClr val="FFEA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61466"/>
            <a:ext cx="5633883" cy="44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FHF Crossroads Center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4090" y="1506022"/>
            <a:ext cx="9144000" cy="369332"/>
          </a:xfrm>
          <a:prstGeom prst="rect">
            <a:avLst/>
          </a:prstGeom>
          <a:solidFill>
            <a:srgbClr val="FFEA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19" y="2074608"/>
            <a:ext cx="5211097" cy="43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5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FHF Crossroads Center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4426" y="1506022"/>
            <a:ext cx="9144000" cy="369332"/>
          </a:xfrm>
          <a:prstGeom prst="rect">
            <a:avLst/>
          </a:prstGeom>
          <a:solidFill>
            <a:srgbClr val="FFEA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81" y="2271252"/>
            <a:ext cx="6705600" cy="41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74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FHF Crossroads Center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5678" y="1506022"/>
            <a:ext cx="9144000" cy="369332"/>
          </a:xfrm>
          <a:prstGeom prst="rect">
            <a:avLst/>
          </a:prstGeom>
          <a:solidFill>
            <a:srgbClr val="FFEA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54" y="1999783"/>
            <a:ext cx="6260691" cy="469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6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FHF Crossroads Center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7017" y="1506022"/>
            <a:ext cx="9144000" cy="369332"/>
          </a:xfrm>
          <a:prstGeom prst="rect">
            <a:avLst/>
          </a:prstGeom>
          <a:solidFill>
            <a:srgbClr val="FFEA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7527" y="2992581"/>
            <a:ext cx="1000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3337" y="1337122"/>
            <a:ext cx="4434485" cy="62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2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665" y="434105"/>
            <a:ext cx="9144000" cy="110956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FHF Crossroads Center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441469" y="1606952"/>
            <a:ext cx="9144000" cy="369332"/>
          </a:xfrm>
          <a:prstGeom prst="rect">
            <a:avLst/>
          </a:prstGeom>
          <a:solidFill>
            <a:srgbClr val="FFEA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2783" y="2225564"/>
            <a:ext cx="4274147" cy="464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2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636" y="394775"/>
            <a:ext cx="9144000" cy="114888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FHF Crossroads Center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431636" y="1839251"/>
            <a:ext cx="9144000" cy="369332"/>
          </a:xfrm>
          <a:prstGeom prst="rect">
            <a:avLst/>
          </a:prstGeom>
          <a:solidFill>
            <a:srgbClr val="FFEA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9429" y="2396015"/>
            <a:ext cx="5368413" cy="420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0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FHF Crossroads Center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791559"/>
            <a:ext cx="9144000" cy="369332"/>
          </a:xfrm>
          <a:prstGeom prst="rect">
            <a:avLst/>
          </a:prstGeom>
          <a:solidFill>
            <a:srgbClr val="FFEA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1708" y="2597292"/>
            <a:ext cx="92733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4000" b="1" dirty="0" smtClean="0">
              <a:solidFill>
                <a:srgbClr val="7030A0"/>
              </a:solidFill>
            </a:endParaRPr>
          </a:p>
          <a:p>
            <a:pPr lvl="1"/>
            <a:endParaRPr lang="en-US" sz="4000" b="1" dirty="0" smtClean="0">
              <a:solidFill>
                <a:srgbClr val="7030A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05316" y="2331818"/>
            <a:ext cx="5624051" cy="42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7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81588"/>
            <a:ext cx="9144000" cy="118821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FHF Crossroads Center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791559"/>
            <a:ext cx="9144000" cy="369332"/>
          </a:xfrm>
          <a:prstGeom prst="rect">
            <a:avLst/>
          </a:prstGeom>
          <a:solidFill>
            <a:srgbClr val="FFEA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0835" y="2220025"/>
            <a:ext cx="4192677" cy="4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5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FHF Crossroads Center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9345" y="1690688"/>
            <a:ext cx="9144000" cy="369332"/>
          </a:xfrm>
          <a:prstGeom prst="rect">
            <a:avLst/>
          </a:prstGeom>
          <a:solidFill>
            <a:srgbClr val="FFEA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87" y="2275766"/>
            <a:ext cx="6351639" cy="414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7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3602"/>
            <a:ext cx="9144000" cy="1139056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FHF Crossroads Center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602658"/>
            <a:ext cx="9144000" cy="369332"/>
          </a:xfrm>
          <a:prstGeom prst="rect">
            <a:avLst/>
          </a:prstGeom>
          <a:solidFill>
            <a:srgbClr val="FFEA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39" y="2182761"/>
            <a:ext cx="6676103" cy="44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1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FHF Crossroads Center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506022"/>
            <a:ext cx="9144000" cy="369332"/>
          </a:xfrm>
          <a:prstGeom prst="rect">
            <a:avLst/>
          </a:prstGeom>
          <a:solidFill>
            <a:srgbClr val="FFEA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1376" y="2375870"/>
            <a:ext cx="4411929" cy="377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4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52</Words>
  <Application>Microsoft Office PowerPoint</Application>
  <PresentationFormat>Widescreen</PresentationFormat>
  <Paragraphs>22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Families Helping Families at the Crossroads</vt:lpstr>
      <vt:lpstr>FHF Crossroads Center</vt:lpstr>
      <vt:lpstr>FHF Crossroads Center</vt:lpstr>
      <vt:lpstr>FHF Crossroads Center</vt:lpstr>
      <vt:lpstr>FHF Crossroads Center</vt:lpstr>
      <vt:lpstr>FHF Crossroads Center</vt:lpstr>
      <vt:lpstr>FHF Crossroads Center</vt:lpstr>
      <vt:lpstr>FHF Crossroads Center</vt:lpstr>
      <vt:lpstr>FHF Crossroads Center</vt:lpstr>
      <vt:lpstr>FHF Crossroads Center</vt:lpstr>
      <vt:lpstr>FHF Crossroads Center</vt:lpstr>
      <vt:lpstr>FHF Crossroads Center</vt:lpstr>
      <vt:lpstr>FHF Crossroads Center</vt:lpstr>
      <vt:lpstr>FHF Crossroads Center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and Maintaining Ongoing Relationships with Legislators and their Aides</dc:title>
  <dc:creator>kristen</dc:creator>
  <cp:lastModifiedBy>kristen</cp:lastModifiedBy>
  <cp:revision>16</cp:revision>
  <cp:lastPrinted>2023-08-16T19:56:44Z</cp:lastPrinted>
  <dcterms:created xsi:type="dcterms:W3CDTF">2023-08-16T19:01:35Z</dcterms:created>
  <dcterms:modified xsi:type="dcterms:W3CDTF">2023-10-17T12:59:26Z</dcterms:modified>
</cp:coreProperties>
</file>